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3"/>
  </p:notesMasterIdLst>
  <p:sldIdLst>
    <p:sldId id="534" r:id="rId2"/>
    <p:sldId id="600" r:id="rId3"/>
    <p:sldId id="601" r:id="rId4"/>
    <p:sldId id="602" r:id="rId5"/>
    <p:sldId id="604" r:id="rId6"/>
    <p:sldId id="603" r:id="rId7"/>
    <p:sldId id="608" r:id="rId8"/>
    <p:sldId id="607" r:id="rId9"/>
    <p:sldId id="606" r:id="rId10"/>
    <p:sldId id="605" r:id="rId11"/>
    <p:sldId id="593" r:id="rId12"/>
  </p:sldIdLst>
  <p:sldSz cx="9144000" cy="5143500" type="screen16x9"/>
  <p:notesSz cx="6808788" cy="9940925"/>
  <p:defaultTextStyle>
    <a:defPPr>
      <a:defRPr lang="ru-RU"/>
    </a:defPPr>
    <a:lvl1pPr marL="0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04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008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011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015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018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023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027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030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73C"/>
    <a:srgbClr val="E9EDF4"/>
    <a:srgbClr val="95B3D7"/>
    <a:srgbClr val="BCD1E9"/>
    <a:srgbClr val="D0D8E8"/>
    <a:srgbClr val="C0CBCE"/>
    <a:srgbClr val="D8E1E4"/>
    <a:srgbClr val="0066CC"/>
    <a:srgbClr val="0072BD"/>
    <a:srgbClr val="33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259" autoAdjust="0"/>
  </p:normalViewPr>
  <p:slideViewPr>
    <p:cSldViewPr showGuides="1">
      <p:cViewPr>
        <p:scale>
          <a:sx n="150" d="100"/>
          <a:sy n="150" d="100"/>
        </p:scale>
        <p:origin x="-912" y="-72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4"/>
            <a:ext cx="2950476" cy="497046"/>
          </a:xfrm>
          <a:prstGeom prst="rect">
            <a:avLst/>
          </a:prstGeom>
        </p:spPr>
        <p:txBody>
          <a:bodyPr vert="horz" lIns="92072" tIns="46037" rIns="92072" bIns="4603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9" y="14"/>
            <a:ext cx="2950476" cy="497046"/>
          </a:xfrm>
          <a:prstGeom prst="rect">
            <a:avLst/>
          </a:prstGeom>
        </p:spPr>
        <p:txBody>
          <a:bodyPr vert="horz" lIns="92072" tIns="46037" rIns="92072" bIns="4603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3098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2" tIns="46037" rIns="92072" bIns="4603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21955"/>
            <a:ext cx="5447030" cy="4473416"/>
          </a:xfrm>
          <a:prstGeom prst="rect">
            <a:avLst/>
          </a:prstGeom>
        </p:spPr>
        <p:txBody>
          <a:bodyPr vert="horz" lIns="92072" tIns="46037" rIns="92072" bIns="460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42167"/>
            <a:ext cx="2950476" cy="497046"/>
          </a:xfrm>
          <a:prstGeom prst="rect">
            <a:avLst/>
          </a:prstGeom>
        </p:spPr>
        <p:txBody>
          <a:bodyPr vert="horz" lIns="92072" tIns="46037" rIns="92072" bIns="4603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9" y="9442167"/>
            <a:ext cx="2950476" cy="497046"/>
          </a:xfrm>
          <a:prstGeom prst="rect">
            <a:avLst/>
          </a:prstGeom>
        </p:spPr>
        <p:txBody>
          <a:bodyPr vert="horz" lIns="92072" tIns="46037" rIns="92072" bIns="4603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04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008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011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015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018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023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027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030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6125"/>
            <a:ext cx="6630988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095" indent="-28773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0918" indent="-230184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1285" indent="-230184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1651" indent="-230184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2017" indent="-230184" defTabSz="104861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2384" indent="-230184" defTabSz="104861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2752" indent="-230184" defTabSz="104861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3120" indent="-230184" defTabSz="104861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8615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8615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03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03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004" indent="0">
              <a:buNone/>
              <a:defRPr sz="2500"/>
            </a:lvl2pPr>
            <a:lvl3pPr marL="816008" indent="0">
              <a:buNone/>
              <a:defRPr sz="2100"/>
            </a:lvl3pPr>
            <a:lvl4pPr marL="1224011" indent="0">
              <a:buNone/>
              <a:defRPr sz="1800"/>
            </a:lvl4pPr>
            <a:lvl5pPr marL="1632015" indent="0">
              <a:buNone/>
              <a:defRPr sz="1800"/>
            </a:lvl5pPr>
            <a:lvl6pPr marL="2040018" indent="0">
              <a:buNone/>
              <a:defRPr sz="1800"/>
            </a:lvl6pPr>
            <a:lvl7pPr marL="2448023" indent="0">
              <a:buNone/>
              <a:defRPr sz="1800"/>
            </a:lvl7pPr>
            <a:lvl8pPr marL="2856027" indent="0">
              <a:buNone/>
              <a:defRPr sz="1800"/>
            </a:lvl8pPr>
            <a:lvl9pPr marL="3264030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04" indent="0">
              <a:buNone/>
              <a:defRPr sz="1100"/>
            </a:lvl2pPr>
            <a:lvl3pPr marL="816008" indent="0">
              <a:buNone/>
              <a:defRPr sz="900"/>
            </a:lvl3pPr>
            <a:lvl4pPr marL="1224011" indent="0">
              <a:buNone/>
              <a:defRPr sz="800"/>
            </a:lvl4pPr>
            <a:lvl5pPr marL="1632015" indent="0">
              <a:buNone/>
              <a:defRPr sz="800"/>
            </a:lvl5pPr>
            <a:lvl6pPr marL="2040018" indent="0">
              <a:buNone/>
              <a:defRPr sz="800"/>
            </a:lvl6pPr>
            <a:lvl7pPr marL="2448023" indent="0">
              <a:buNone/>
              <a:defRPr sz="800"/>
            </a:lvl7pPr>
            <a:lvl8pPr marL="2856027" indent="0">
              <a:buNone/>
              <a:defRPr sz="800"/>
            </a:lvl8pPr>
            <a:lvl9pPr marL="3264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1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5"/>
            <a:ext cx="7320689" cy="3621940"/>
          </a:xfrm>
        </p:spPr>
        <p:txBody>
          <a:bodyPr/>
          <a:lstStyle>
            <a:lvl1pPr marL="284405" indent="0">
              <a:buFontTx/>
              <a:buNone/>
              <a:defRPr b="1">
                <a:latin typeface="+mj-lt"/>
              </a:defRPr>
            </a:lvl1pPr>
            <a:lvl2pPr marL="281920" indent="2485">
              <a:defRPr>
                <a:latin typeface="+mj-lt"/>
              </a:defRPr>
            </a:lvl2pPr>
            <a:lvl3pPr marL="491808" indent="-203678">
              <a:tabLst/>
              <a:defRPr>
                <a:latin typeface="+mj-lt"/>
              </a:defRPr>
            </a:lvl3pPr>
            <a:lvl4pPr marL="0" indent="2819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8"/>
            <a:ext cx="923618" cy="282640"/>
          </a:xfrm>
          <a:prstGeom prst="rect">
            <a:avLst/>
          </a:prstGeom>
          <a:noFill/>
        </p:spPr>
        <p:txBody>
          <a:bodyPr wrap="square" lIns="71536" tIns="35768" rIns="71536" bIns="35768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4"/>
            <a:ext cx="7337192" cy="829352"/>
          </a:xfrm>
        </p:spPr>
        <p:txBody>
          <a:bodyPr/>
          <a:lstStyle>
            <a:lvl1pPr marL="0" marR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5"/>
            <a:ext cx="7320689" cy="3621940"/>
          </a:xfrm>
        </p:spPr>
        <p:txBody>
          <a:bodyPr/>
          <a:lstStyle>
            <a:lvl1pPr marL="284405" indent="0">
              <a:buFontTx/>
              <a:buNone/>
              <a:defRPr b="1">
                <a:latin typeface="+mj-lt"/>
              </a:defRPr>
            </a:lvl1pPr>
            <a:lvl2pPr marL="284405" indent="0">
              <a:defRPr>
                <a:latin typeface="+mj-lt"/>
              </a:defRPr>
            </a:lvl2pPr>
            <a:lvl3pPr marL="491808" indent="-203678">
              <a:defRPr>
                <a:latin typeface="+mj-lt"/>
              </a:defRPr>
            </a:lvl3pPr>
            <a:lvl4pPr marL="0" indent="281920">
              <a:defRPr>
                <a:latin typeface="+mj-lt"/>
              </a:defRPr>
            </a:lvl4pPr>
            <a:lvl5pPr marL="112271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4"/>
            <a:ext cx="7337901" cy="829352"/>
          </a:xfrm>
        </p:spPr>
        <p:txBody>
          <a:bodyPr/>
          <a:lstStyle>
            <a:lvl1pPr marL="0" marR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0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8" indent="0">
              <a:buNone/>
              <a:defRPr sz="1600" b="1"/>
            </a:lvl3pPr>
            <a:lvl4pPr marL="1224011" indent="0">
              <a:buNone/>
              <a:defRPr sz="1400" b="1"/>
            </a:lvl4pPr>
            <a:lvl5pPr marL="1632015" indent="0">
              <a:buNone/>
              <a:defRPr sz="1400" b="1"/>
            </a:lvl5pPr>
            <a:lvl6pPr marL="2040018" indent="0">
              <a:buNone/>
              <a:defRPr sz="1400" b="1"/>
            </a:lvl6pPr>
            <a:lvl7pPr marL="2448023" indent="0">
              <a:buNone/>
              <a:defRPr sz="1400" b="1"/>
            </a:lvl7pPr>
            <a:lvl8pPr marL="2856027" indent="0">
              <a:buNone/>
              <a:defRPr sz="1400" b="1"/>
            </a:lvl8pPr>
            <a:lvl9pPr marL="326403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8" indent="0">
              <a:buNone/>
              <a:defRPr sz="1600" b="1"/>
            </a:lvl3pPr>
            <a:lvl4pPr marL="1224011" indent="0">
              <a:buNone/>
              <a:defRPr sz="1400" b="1"/>
            </a:lvl4pPr>
            <a:lvl5pPr marL="1632015" indent="0">
              <a:buNone/>
              <a:defRPr sz="1400" b="1"/>
            </a:lvl5pPr>
            <a:lvl6pPr marL="2040018" indent="0">
              <a:buNone/>
              <a:defRPr sz="1400" b="1"/>
            </a:lvl6pPr>
            <a:lvl7pPr marL="2448023" indent="0">
              <a:buNone/>
              <a:defRPr sz="1400" b="1"/>
            </a:lvl7pPr>
            <a:lvl8pPr marL="2856027" indent="0">
              <a:buNone/>
              <a:defRPr sz="1400" b="1"/>
            </a:lvl8pPr>
            <a:lvl9pPr marL="326403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4" indent="0">
              <a:buNone/>
              <a:defRPr sz="1100"/>
            </a:lvl2pPr>
            <a:lvl3pPr marL="816008" indent="0">
              <a:buNone/>
              <a:defRPr sz="900"/>
            </a:lvl3pPr>
            <a:lvl4pPr marL="1224011" indent="0">
              <a:buNone/>
              <a:defRPr sz="800"/>
            </a:lvl4pPr>
            <a:lvl5pPr marL="1632015" indent="0">
              <a:buNone/>
              <a:defRPr sz="800"/>
            </a:lvl5pPr>
            <a:lvl6pPr marL="2040018" indent="0">
              <a:buNone/>
              <a:defRPr sz="800"/>
            </a:lvl6pPr>
            <a:lvl7pPr marL="2448023" indent="0">
              <a:buNone/>
              <a:defRPr sz="800"/>
            </a:lvl7pPr>
            <a:lvl8pPr marL="2856027" indent="0">
              <a:buNone/>
              <a:defRPr sz="800"/>
            </a:lvl8pPr>
            <a:lvl9pPr marL="3264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367517"/>
            <a:ext cx="7343873" cy="832711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200150"/>
            <a:ext cx="7343873" cy="3626943"/>
          </a:xfrm>
          <a:prstGeom prst="rect">
            <a:avLst/>
          </a:prstGeom>
        </p:spPr>
        <p:txBody>
          <a:bodyPr vert="horz" lIns="81601" tIns="40801" rIns="81601" bIns="40801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4531069"/>
            <a:ext cx="619711" cy="473875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816008" rtl="0" eaLnBrk="1" latinLnBrk="0" hangingPunct="1">
        <a:lnSpc>
          <a:spcPts val="4068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05" indent="0" algn="l" defTabSz="816008" rtl="0" eaLnBrk="1" latinLnBrk="0" hangingPunct="1">
        <a:spcBef>
          <a:spcPct val="20000"/>
        </a:spcBef>
        <a:buFont typeface="+mj-lt"/>
        <a:buNone/>
        <a:defRPr sz="29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05" indent="0" algn="l" defTabSz="816008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631" indent="-203678" algn="l" defTabSz="816008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20" algn="just" defTabSz="816008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712" indent="0" algn="l" defTabSz="816008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021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24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29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32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4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08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1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15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18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23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27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30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/>
          <a:stretch/>
        </p:blipFill>
        <p:spPr>
          <a:xfrm>
            <a:off x="3995936" y="2348745"/>
            <a:ext cx="4470885" cy="2762250"/>
          </a:xfrm>
          <a:prstGeom prst="rect">
            <a:avLst/>
          </a:prstGeom>
        </p:spPr>
      </p:pic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78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563356" y="4696338"/>
            <a:ext cx="7992855" cy="28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0" tIns="40815" rIns="81630" bIns="40815">
            <a:spAutoFit/>
          </a:bodyPr>
          <a:lstStyle/>
          <a:p>
            <a:pPr algn="ctr">
              <a:defRPr/>
            </a:pPr>
            <a:r>
              <a:rPr lang="ru-RU" sz="13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Иркутск 2024</a:t>
            </a:r>
            <a:endParaRPr lang="ru-RU" sz="13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29870"/>
            <a:ext cx="3401053" cy="810923"/>
          </a:xfrm>
          <a:prstGeom prst="rect">
            <a:avLst/>
          </a:prstGeom>
          <a:noFill/>
        </p:spPr>
        <p:txBody>
          <a:bodyPr wrap="square" lIns="71561" tIns="35780" rIns="71561" bIns="3578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Межрайонная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ИФНС России №17 по Иркутской области 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Муратова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Руфина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Рязаповна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531" y="1739922"/>
            <a:ext cx="8785625" cy="687812"/>
          </a:xfrm>
          <a:prstGeom prst="rect">
            <a:avLst/>
          </a:prstGeom>
          <a:noFill/>
        </p:spPr>
        <p:txBody>
          <a:bodyPr wrap="square" lIns="71561" tIns="35780" rIns="71561" bIns="3578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анализа обработки Уведомлений о несоответствии (отсутствии) адреса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1307592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 smtClean="0"/>
              <a:t>9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3974" t="7131" r="24907" b="25537"/>
          <a:stretch/>
        </p:blipFill>
        <p:spPr bwMode="auto">
          <a:xfrm>
            <a:off x="755576" y="228387"/>
            <a:ext cx="7560840" cy="4719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1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3531" y="2211710"/>
            <a:ext cx="8785625" cy="995589"/>
          </a:xfrm>
          <a:prstGeom prst="rect">
            <a:avLst/>
          </a:prstGeom>
          <a:noFill/>
        </p:spPr>
        <p:txBody>
          <a:bodyPr wrap="square" lIns="71561" tIns="35780" rIns="71561" bIns="3578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3564" t="9989" r="24301" b="16472"/>
          <a:stretch/>
        </p:blipFill>
        <p:spPr bwMode="auto">
          <a:xfrm>
            <a:off x="2023427" y="80645"/>
            <a:ext cx="5212869" cy="4982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4355" t="6576" r="24531" b="16910"/>
          <a:stretch/>
        </p:blipFill>
        <p:spPr bwMode="auto">
          <a:xfrm>
            <a:off x="2024697" y="427037"/>
            <a:ext cx="5931679" cy="4520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34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4200" t="13586" r="24773" b="18510"/>
          <a:stretch/>
        </p:blipFill>
        <p:spPr bwMode="auto">
          <a:xfrm>
            <a:off x="1187624" y="228387"/>
            <a:ext cx="6768752" cy="4575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35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9950" r="24627" b="23712"/>
          <a:stretch/>
        </p:blipFill>
        <p:spPr bwMode="auto">
          <a:xfrm>
            <a:off x="1043608" y="339502"/>
            <a:ext cx="727280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36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2481" t="6302" r="21549" b="5137"/>
          <a:stretch/>
        </p:blipFill>
        <p:spPr bwMode="auto">
          <a:xfrm>
            <a:off x="1231538" y="411510"/>
            <a:ext cx="6292790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45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/>
              <a:t>6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3" t="11112" r="24627" b="18736"/>
          <a:stretch/>
        </p:blipFill>
        <p:spPr bwMode="auto">
          <a:xfrm>
            <a:off x="1043608" y="267494"/>
            <a:ext cx="7200800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00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5765" t="9121" r="18936" b="32667"/>
          <a:stretch/>
        </p:blipFill>
        <p:spPr bwMode="auto">
          <a:xfrm>
            <a:off x="827584" y="411014"/>
            <a:ext cx="7488832" cy="453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80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45789" y="4600417"/>
            <a:ext cx="528435" cy="275589"/>
          </a:xfrm>
        </p:spPr>
        <p:txBody>
          <a:bodyPr>
            <a:noAutofit/>
          </a:bodyPr>
          <a:lstStyle/>
          <a:p>
            <a:r>
              <a:rPr lang="ru-RU" sz="2400" dirty="0"/>
              <a:t>8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353" y="875450"/>
            <a:ext cx="21050" cy="37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56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1408" y="45265"/>
            <a:ext cx="8449064" cy="366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09289">
              <a:defRPr/>
            </a:pPr>
            <a:endParaRPr lang="ru-RU" sz="1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07904" y="609614"/>
            <a:ext cx="5184576" cy="25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709289">
              <a:buAutoNum type="arabicPeriod"/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451" t="4478" r="50000" b="7608"/>
          <a:stretch/>
        </p:blipFill>
        <p:spPr bwMode="auto">
          <a:xfrm>
            <a:off x="899592" y="228388"/>
            <a:ext cx="5472608" cy="4719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25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28174</TotalTime>
  <Words>45</Words>
  <Application>Microsoft Office PowerPoint</Application>
  <PresentationFormat>Экран (16:9)</PresentationFormat>
  <Paragraphs>24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Нилова Анастасия Валерьевна</cp:lastModifiedBy>
  <cp:revision>1706</cp:revision>
  <cp:lastPrinted>2024-02-02T03:55:44Z</cp:lastPrinted>
  <dcterms:created xsi:type="dcterms:W3CDTF">2013-04-18T07:19:29Z</dcterms:created>
  <dcterms:modified xsi:type="dcterms:W3CDTF">2024-03-18T08:57:41Z</dcterms:modified>
</cp:coreProperties>
</file>